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</p:sldIdLst>
  <p:sldSz cx="12192000" cy="6858000"/>
  <p:notesSz cx="6888163" cy="100203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6AC9"/>
    <a:srgbClr val="036DE1"/>
    <a:srgbClr val="184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46" y="77"/>
      </p:cViewPr>
      <p:guideLst>
        <p:guide orient="horz" pos="2160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FFA458-8A46-409B-ACC3-AA40411050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90ED670-5B01-4804-95C8-F289936BCA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31C4B1-97C0-4BDA-9A01-A4078B61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5284A1F-3D82-4953-8CE8-BDEF3F03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13A019-1A72-49B0-9E80-783F2B70A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063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2A3EFA-6B7E-4B0B-A603-B3D75FF3E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C28AE8-4ABE-4022-A2F3-9935A4D239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FCB3E6-3EDA-40A7-810E-9BCCD7E8C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F35B6A-370C-4776-92A9-D9D16AD3A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CAE72B-79F9-49B5-B5A6-53FD56491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6815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AA16BC-F7B0-4148-B741-6577D5BC4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A98859F-91F9-4C21-8EAA-C374F1E35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8458D3-5993-4B21-98FD-8CD372E1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BB7A2B-8313-4494-B454-879835915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BA7112-A0DF-46B8-ABB5-50849E321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113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B6AC97-9E30-497B-83D7-83278994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9EA114-8B7E-4CC7-860B-A0CD4C026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EEF1321-B739-4A1F-943E-2F718FB4C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6306125-3DEE-4920-A2BD-F2C9D9CD5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D5DAB4-1B74-4436-9492-3C65403BD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89FFC6C-E778-4EEE-B31F-1297242DF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046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E98AA7-A40C-43FA-BCD3-912DF786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3D2ABA0-590A-4F39-815E-E3372B737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F82835C-9092-4115-8B09-6ADDFDFC4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3547F0C-8FA7-478E-BC55-6CA783CB2C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314F846-ED76-4B30-A0E4-48E5EEC08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5100A2B-3FE4-47C0-A30F-194430C32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43FEF0D-32A5-40F4-9A93-7DEC77849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A00BD24-7E55-4558-88B1-A1B97FB75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3461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6B34A9-42DB-4F9E-B7CE-EEBF13B36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AB34859-04CA-4910-A867-B23722A33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D5B1556-96B5-4B29-87DF-47BE30FB6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A4E2FB8-E915-4C67-A015-F6DB39E22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935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FAAF850-3942-4D27-AA26-640CB417A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9F83EA4-F1CC-429D-AF3E-DE013B285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493EFC-ECFA-4F2E-90CE-1C9257717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93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BEC55F-4B68-4367-AA10-41522C4E8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9C8B52-D4D4-492E-9488-7763FD5127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03F8BB-9A61-45FD-A2AF-B36B5038C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F935F2B-7201-48BB-81C9-6936565AD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A5FDB0-63B1-4182-9A00-87B1DF3B9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FBC4466-E360-4037-92D6-23C48F5B3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77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41BF75-E597-437F-B304-1215CCCB4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99344EA-EEEC-4AB8-830A-15030CE4E8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60FAC17-304F-4461-B48D-D583A51B1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619A7C-BE0D-42A2-A77B-39255ABC0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8029A51-924F-4C74-9EDA-38525BED4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61FE64F-99D0-41DB-B46A-776E6AC6C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8614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ABAF0-34D7-4112-A821-642E8C36D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38B23E1-4518-4BD5-8013-FBA7286091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B0B3E5-7CFC-479C-9AFB-E2425FC51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7D7521-F09E-42AF-B33A-2C0895156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D0306E-1030-4064-B299-CC07D428C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89A752C-E879-4C57-A9E1-4780F2020C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495FC51-B10F-42C5-9101-1554B1AF7A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A668A6-660B-4A4E-819D-C1CFCA0F7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4F237E-E6B6-43F7-AC3A-47440D4B9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13EAB5-6D42-4A6B-8059-542430CE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924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9046DD9-4782-44A7-8AD5-2EF6D28B1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ADECBF-4A00-4D51-8F3A-32B56469E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FAA8A5-986A-4346-A2E8-4DA38C7B9E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60571-9BBD-462A-B379-8DF5773668F5}" type="datetimeFigureOut">
              <a:rPr lang="ko-KR" altLang="en-US" smtClean="0"/>
              <a:t>2024-07-01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546B8A-A111-4DED-9827-0BC82C25A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3174C4-26F0-4592-8FF6-E28ECC510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C9E3A-0C7F-49EE-842F-F14F29BB0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689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0EE8697D-87B3-4129-BC23-20F73939E7A3}"/>
              </a:ext>
            </a:extLst>
          </p:cNvPr>
          <p:cNvSpPr/>
          <p:nvPr/>
        </p:nvSpPr>
        <p:spPr>
          <a:xfrm>
            <a:off x="909011" y="1399647"/>
            <a:ext cx="3500056" cy="4215434"/>
          </a:xfrm>
          <a:prstGeom prst="rect">
            <a:avLst/>
          </a:prstGeom>
          <a:solidFill>
            <a:schemeClr val="tx1"/>
          </a:solidFill>
          <a:ln w="127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F7D58142-92C3-49F1-AA46-7728022C032B}"/>
              </a:ext>
            </a:extLst>
          </p:cNvPr>
          <p:cNvSpPr/>
          <p:nvPr/>
        </p:nvSpPr>
        <p:spPr>
          <a:xfrm rot="5400000">
            <a:off x="443377" y="3371038"/>
            <a:ext cx="4356000" cy="28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92202A37-01DA-4649-A787-72293A8E8F8E}"/>
              </a:ext>
            </a:extLst>
          </p:cNvPr>
          <p:cNvSpPr/>
          <p:nvPr/>
        </p:nvSpPr>
        <p:spPr>
          <a:xfrm rot="5400000">
            <a:off x="1089818" y="3441281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74F238C-947D-4070-9671-ABF2B8F0C8CE}"/>
              </a:ext>
            </a:extLst>
          </p:cNvPr>
          <p:cNvSpPr/>
          <p:nvPr/>
        </p:nvSpPr>
        <p:spPr>
          <a:xfrm rot="5400000">
            <a:off x="-217323" y="3443045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F42991B-C14D-4732-A312-06204C756D19}"/>
              </a:ext>
            </a:extLst>
          </p:cNvPr>
          <p:cNvSpPr/>
          <p:nvPr/>
        </p:nvSpPr>
        <p:spPr>
          <a:xfrm rot="5400000">
            <a:off x="902490" y="3479045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38D81E4D-CF5D-4B65-9296-E3922FD85706}"/>
              </a:ext>
            </a:extLst>
          </p:cNvPr>
          <p:cNvSpPr/>
          <p:nvPr/>
        </p:nvSpPr>
        <p:spPr>
          <a:xfrm rot="5400000">
            <a:off x="-20708" y="3473180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79985B0A-75D7-46F6-8CCC-8D13D34E300B}"/>
              </a:ext>
            </a:extLst>
          </p:cNvPr>
          <p:cNvSpPr/>
          <p:nvPr/>
        </p:nvSpPr>
        <p:spPr>
          <a:xfrm>
            <a:off x="836137" y="4199747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DC1DA75A-E73F-48CF-9668-A09226F12DC5}"/>
              </a:ext>
            </a:extLst>
          </p:cNvPr>
          <p:cNvSpPr/>
          <p:nvPr/>
        </p:nvSpPr>
        <p:spPr>
          <a:xfrm>
            <a:off x="828997" y="2676890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4363D7CD-2A0F-474E-BAA0-0C4F354A7C81}"/>
              </a:ext>
            </a:extLst>
          </p:cNvPr>
          <p:cNvSpPr/>
          <p:nvPr/>
        </p:nvSpPr>
        <p:spPr>
          <a:xfrm>
            <a:off x="830258" y="3365007"/>
            <a:ext cx="3636000" cy="32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6F22311E-B3E0-43CF-B617-84E368287555}"/>
              </a:ext>
            </a:extLst>
          </p:cNvPr>
          <p:cNvSpPr/>
          <p:nvPr/>
        </p:nvSpPr>
        <p:spPr>
          <a:xfrm>
            <a:off x="836137" y="4005827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325F6F36-57F0-46D3-8D9D-EF6AECEA6634}"/>
              </a:ext>
            </a:extLst>
          </p:cNvPr>
          <p:cNvSpPr/>
          <p:nvPr/>
        </p:nvSpPr>
        <p:spPr>
          <a:xfrm>
            <a:off x="824410" y="2943119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1A980295-DE42-4F88-BBB9-5540AD0ADFB5}"/>
              </a:ext>
            </a:extLst>
          </p:cNvPr>
          <p:cNvSpPr/>
          <p:nvPr/>
        </p:nvSpPr>
        <p:spPr>
          <a:xfrm>
            <a:off x="4416687" y="1398410"/>
            <a:ext cx="3500056" cy="4215434"/>
          </a:xfrm>
          <a:prstGeom prst="rect">
            <a:avLst/>
          </a:prstGeom>
          <a:solidFill>
            <a:schemeClr val="tx1"/>
          </a:solidFill>
          <a:ln w="127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40F054AB-E065-453B-B2C9-D6903C9D080E}"/>
              </a:ext>
            </a:extLst>
          </p:cNvPr>
          <p:cNvSpPr/>
          <p:nvPr/>
        </p:nvSpPr>
        <p:spPr>
          <a:xfrm rot="5400000">
            <a:off x="3951053" y="3369801"/>
            <a:ext cx="4356000" cy="28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52AFE82D-BD05-400D-8D27-29358FD51EE1}"/>
              </a:ext>
            </a:extLst>
          </p:cNvPr>
          <p:cNvSpPr/>
          <p:nvPr/>
        </p:nvSpPr>
        <p:spPr>
          <a:xfrm rot="5400000">
            <a:off x="4597494" y="3440044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id="{17D95D11-2A1E-4788-A81C-0CE4717DDF1B}"/>
              </a:ext>
            </a:extLst>
          </p:cNvPr>
          <p:cNvSpPr/>
          <p:nvPr/>
        </p:nvSpPr>
        <p:spPr>
          <a:xfrm rot="5400000">
            <a:off x="3290353" y="3441808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id="{41878300-F129-4D31-841F-0173A73B98EA}"/>
              </a:ext>
            </a:extLst>
          </p:cNvPr>
          <p:cNvSpPr/>
          <p:nvPr/>
        </p:nvSpPr>
        <p:spPr>
          <a:xfrm rot="5400000">
            <a:off x="4410166" y="3477808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id="{2D16A9DC-922D-4462-A355-A38FF109B483}"/>
              </a:ext>
            </a:extLst>
          </p:cNvPr>
          <p:cNvSpPr/>
          <p:nvPr/>
        </p:nvSpPr>
        <p:spPr>
          <a:xfrm rot="5400000">
            <a:off x="3486968" y="3471943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9931F3DC-A9F7-49D4-80CA-A1E382CE0E7F}"/>
              </a:ext>
            </a:extLst>
          </p:cNvPr>
          <p:cNvSpPr/>
          <p:nvPr/>
        </p:nvSpPr>
        <p:spPr>
          <a:xfrm>
            <a:off x="4343813" y="4198510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9" name="직사각형 128">
            <a:extLst>
              <a:ext uri="{FF2B5EF4-FFF2-40B4-BE49-F238E27FC236}">
                <a16:creationId xmlns:a16="http://schemas.microsoft.com/office/drawing/2014/main" id="{EF52CFCA-0534-4395-8D88-1707A7052020}"/>
              </a:ext>
            </a:extLst>
          </p:cNvPr>
          <p:cNvSpPr/>
          <p:nvPr/>
        </p:nvSpPr>
        <p:spPr>
          <a:xfrm>
            <a:off x="4336673" y="2675653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0" name="직사각형 129">
            <a:extLst>
              <a:ext uri="{FF2B5EF4-FFF2-40B4-BE49-F238E27FC236}">
                <a16:creationId xmlns:a16="http://schemas.microsoft.com/office/drawing/2014/main" id="{C89939BA-1924-41B7-9EE4-FC2ACFCA26C2}"/>
              </a:ext>
            </a:extLst>
          </p:cNvPr>
          <p:cNvSpPr/>
          <p:nvPr/>
        </p:nvSpPr>
        <p:spPr>
          <a:xfrm>
            <a:off x="4337934" y="3363770"/>
            <a:ext cx="3636000" cy="32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직사각형 130">
            <a:extLst>
              <a:ext uri="{FF2B5EF4-FFF2-40B4-BE49-F238E27FC236}">
                <a16:creationId xmlns:a16="http://schemas.microsoft.com/office/drawing/2014/main" id="{7D2F85FE-1E84-464A-A1F7-F343CA5BF9DC}"/>
              </a:ext>
            </a:extLst>
          </p:cNvPr>
          <p:cNvSpPr/>
          <p:nvPr/>
        </p:nvSpPr>
        <p:spPr>
          <a:xfrm>
            <a:off x="4343813" y="4004590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id="{9FDDE516-2A8D-42D3-B892-B835E8459A12}"/>
              </a:ext>
            </a:extLst>
          </p:cNvPr>
          <p:cNvSpPr/>
          <p:nvPr/>
        </p:nvSpPr>
        <p:spPr>
          <a:xfrm>
            <a:off x="4332086" y="2941882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id="{D2F40625-4956-42BA-8B03-FBBFA49BDD8D}"/>
              </a:ext>
            </a:extLst>
          </p:cNvPr>
          <p:cNvSpPr/>
          <p:nvPr/>
        </p:nvSpPr>
        <p:spPr>
          <a:xfrm>
            <a:off x="7914792" y="1401411"/>
            <a:ext cx="3500056" cy="4215434"/>
          </a:xfrm>
          <a:prstGeom prst="rect">
            <a:avLst/>
          </a:prstGeom>
          <a:solidFill>
            <a:schemeClr val="tx1"/>
          </a:solidFill>
          <a:ln w="127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4" name="직사각형 133">
            <a:extLst>
              <a:ext uri="{FF2B5EF4-FFF2-40B4-BE49-F238E27FC236}">
                <a16:creationId xmlns:a16="http://schemas.microsoft.com/office/drawing/2014/main" id="{B4930A3C-D204-4403-A012-DAA9B238BD94}"/>
              </a:ext>
            </a:extLst>
          </p:cNvPr>
          <p:cNvSpPr/>
          <p:nvPr/>
        </p:nvSpPr>
        <p:spPr>
          <a:xfrm rot="5400000">
            <a:off x="7449158" y="3372802"/>
            <a:ext cx="4356000" cy="28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5" name="직사각형 134">
            <a:extLst>
              <a:ext uri="{FF2B5EF4-FFF2-40B4-BE49-F238E27FC236}">
                <a16:creationId xmlns:a16="http://schemas.microsoft.com/office/drawing/2014/main" id="{8FE8112C-C80C-48FE-B695-16ED30EBBB90}"/>
              </a:ext>
            </a:extLst>
          </p:cNvPr>
          <p:cNvSpPr/>
          <p:nvPr/>
        </p:nvSpPr>
        <p:spPr>
          <a:xfrm rot="5400000">
            <a:off x="8095599" y="3443045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6" name="직사각형 135">
            <a:extLst>
              <a:ext uri="{FF2B5EF4-FFF2-40B4-BE49-F238E27FC236}">
                <a16:creationId xmlns:a16="http://schemas.microsoft.com/office/drawing/2014/main" id="{44C3A838-B75E-4AC9-B8BC-9A86AE5D7A3A}"/>
              </a:ext>
            </a:extLst>
          </p:cNvPr>
          <p:cNvSpPr/>
          <p:nvPr/>
        </p:nvSpPr>
        <p:spPr>
          <a:xfrm rot="5400000">
            <a:off x="6788458" y="3444809"/>
            <a:ext cx="4356000" cy="14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D92915BC-E70E-4CB6-9977-D2D34851054C}"/>
              </a:ext>
            </a:extLst>
          </p:cNvPr>
          <p:cNvSpPr/>
          <p:nvPr/>
        </p:nvSpPr>
        <p:spPr>
          <a:xfrm rot="5400000">
            <a:off x="7908271" y="3480809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8" name="직사각형 137">
            <a:extLst>
              <a:ext uri="{FF2B5EF4-FFF2-40B4-BE49-F238E27FC236}">
                <a16:creationId xmlns:a16="http://schemas.microsoft.com/office/drawing/2014/main" id="{A6995BF0-3CCE-44CD-8CBE-D94BF7E9F4F4}"/>
              </a:ext>
            </a:extLst>
          </p:cNvPr>
          <p:cNvSpPr/>
          <p:nvPr/>
        </p:nvSpPr>
        <p:spPr>
          <a:xfrm rot="5400000">
            <a:off x="6985073" y="3474944"/>
            <a:ext cx="4356000" cy="72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직사각형 138">
            <a:extLst>
              <a:ext uri="{FF2B5EF4-FFF2-40B4-BE49-F238E27FC236}">
                <a16:creationId xmlns:a16="http://schemas.microsoft.com/office/drawing/2014/main" id="{E8636A2B-1643-40E2-ADE1-313BD270F48D}"/>
              </a:ext>
            </a:extLst>
          </p:cNvPr>
          <p:cNvSpPr/>
          <p:nvPr/>
        </p:nvSpPr>
        <p:spPr>
          <a:xfrm>
            <a:off x="7841918" y="4201511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직사각형 139">
            <a:extLst>
              <a:ext uri="{FF2B5EF4-FFF2-40B4-BE49-F238E27FC236}">
                <a16:creationId xmlns:a16="http://schemas.microsoft.com/office/drawing/2014/main" id="{DB7B3287-D88F-4617-8C54-6F46C6B8E4DE}"/>
              </a:ext>
            </a:extLst>
          </p:cNvPr>
          <p:cNvSpPr/>
          <p:nvPr/>
        </p:nvSpPr>
        <p:spPr>
          <a:xfrm>
            <a:off x="7834778" y="2678654"/>
            <a:ext cx="3636000" cy="180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96200538-CEE7-41B3-89AE-DDFBC9319ECC}"/>
              </a:ext>
            </a:extLst>
          </p:cNvPr>
          <p:cNvSpPr/>
          <p:nvPr/>
        </p:nvSpPr>
        <p:spPr>
          <a:xfrm>
            <a:off x="7836039" y="3366771"/>
            <a:ext cx="3636000" cy="324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2" name="직사각형 141">
            <a:extLst>
              <a:ext uri="{FF2B5EF4-FFF2-40B4-BE49-F238E27FC236}">
                <a16:creationId xmlns:a16="http://schemas.microsoft.com/office/drawing/2014/main" id="{395C0A27-78DD-4315-B5FB-1A3538196980}"/>
              </a:ext>
            </a:extLst>
          </p:cNvPr>
          <p:cNvSpPr/>
          <p:nvPr/>
        </p:nvSpPr>
        <p:spPr>
          <a:xfrm>
            <a:off x="7841918" y="4007591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3" name="직사각형 142">
            <a:extLst>
              <a:ext uri="{FF2B5EF4-FFF2-40B4-BE49-F238E27FC236}">
                <a16:creationId xmlns:a16="http://schemas.microsoft.com/office/drawing/2014/main" id="{59DE183F-BA67-45D6-B2F3-CE895B09A617}"/>
              </a:ext>
            </a:extLst>
          </p:cNvPr>
          <p:cNvSpPr/>
          <p:nvPr/>
        </p:nvSpPr>
        <p:spPr>
          <a:xfrm>
            <a:off x="7830191" y="2944883"/>
            <a:ext cx="3636000" cy="10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화살표 연결선 2">
            <a:extLst>
              <a:ext uri="{FF2B5EF4-FFF2-40B4-BE49-F238E27FC236}">
                <a16:creationId xmlns:a16="http://schemas.microsoft.com/office/drawing/2014/main" id="{F6316774-D6E1-43ED-B911-346AA04B356B}"/>
              </a:ext>
            </a:extLst>
          </p:cNvPr>
          <p:cNvCxnSpPr>
            <a:cxnSpLocks/>
          </p:cNvCxnSpPr>
          <p:nvPr/>
        </p:nvCxnSpPr>
        <p:spPr>
          <a:xfrm>
            <a:off x="847506" y="5839547"/>
            <a:ext cx="3674045" cy="0"/>
          </a:xfrm>
          <a:prstGeom prst="straightConnector1">
            <a:avLst/>
          </a:prstGeom>
          <a:ln w="127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화살표 연결선 4">
            <a:extLst>
              <a:ext uri="{FF2B5EF4-FFF2-40B4-BE49-F238E27FC236}">
                <a16:creationId xmlns:a16="http://schemas.microsoft.com/office/drawing/2014/main" id="{A09F9D98-1B06-4F4D-8320-78061D36AEF0}"/>
              </a:ext>
            </a:extLst>
          </p:cNvPr>
          <p:cNvCxnSpPr/>
          <p:nvPr/>
        </p:nvCxnSpPr>
        <p:spPr>
          <a:xfrm>
            <a:off x="649544" y="1336915"/>
            <a:ext cx="0" cy="4349028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862A24C-9759-42A9-9133-9AD9808E2366}"/>
              </a:ext>
            </a:extLst>
          </p:cNvPr>
          <p:cNvSpPr txBox="1"/>
          <p:nvPr/>
        </p:nvSpPr>
        <p:spPr>
          <a:xfrm>
            <a:off x="2329610" y="5838795"/>
            <a:ext cx="814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11cm</a:t>
            </a:r>
            <a:endParaRPr lang="ko-KR" altLang="en-US" sz="1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4799EA-FA06-494E-8F89-F1910ECA3657}"/>
              </a:ext>
            </a:extLst>
          </p:cNvPr>
          <p:cNvSpPr txBox="1"/>
          <p:nvPr/>
        </p:nvSpPr>
        <p:spPr>
          <a:xfrm>
            <a:off x="51622" y="3339628"/>
            <a:ext cx="681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13cm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796649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2</Words>
  <Application>Microsoft Office PowerPoint</Application>
  <PresentationFormat>와이드스크린</PresentationFormat>
  <Paragraphs>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김옥선</dc:creator>
  <cp:lastModifiedBy>김옥선</cp:lastModifiedBy>
  <cp:revision>78</cp:revision>
  <cp:lastPrinted>2024-06-24T00:16:44Z</cp:lastPrinted>
  <dcterms:created xsi:type="dcterms:W3CDTF">2024-06-04T01:18:54Z</dcterms:created>
  <dcterms:modified xsi:type="dcterms:W3CDTF">2024-07-01T03:55:03Z</dcterms:modified>
</cp:coreProperties>
</file>